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326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4" r:id="rId12"/>
    <p:sldId id="361" r:id="rId13"/>
    <p:sldId id="362" r:id="rId14"/>
    <p:sldId id="363" r:id="rId15"/>
    <p:sldId id="365" r:id="rId16"/>
    <p:sldId id="366" r:id="rId17"/>
    <p:sldId id="3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86" autoAdjust="0"/>
    <p:restoredTop sz="94660"/>
  </p:normalViewPr>
  <p:slideViewPr>
    <p:cSldViewPr snapToGrid="0">
      <p:cViewPr>
        <p:scale>
          <a:sx n="60" d="100"/>
          <a:sy n="60" d="100"/>
        </p:scale>
        <p:origin x="916" y="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BEE9-AD36-40ED-AF4F-F4745C994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525F9-FF6E-4C69-BA01-DB9963AAB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3C38A-C9B2-46EB-9CA9-289E7A806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19C90-DDD5-4A93-9B65-BA7C05F1A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028C2-3AC9-4A30-ABB7-2C05A8361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84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2C9D-A252-4654-89F4-3A9AB9686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81F66D-38A8-4A5A-900E-36508BA7F6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2E693-9055-4AFB-9CB1-7D9007837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00F77-E381-4126-9FE8-C4AFEA879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DF873-D7B1-44E7-AB23-5DC69F95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248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952D7A-35B1-4C23-A31E-AB90692CAA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06157-11DC-4285-BFF0-3E17618CD4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5D9B0-3547-44A4-ADBE-BC0EF7CAD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852FD-D219-46A8-8C78-A8A8C1EB5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3C2D3-D560-4D00-BEB4-1C80819FA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88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12BA0-D049-48BF-9DE6-2E829807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A52FC-1D50-47D2-A660-CE1EA6D4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7F84A-39C2-4CB0-B9A3-37D581486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9C755-4027-4313-A4E0-6E008995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987F7-046C-42AB-BB90-619AD62F2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280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16A87-26A9-4974-99E4-6A6E6EE4F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91A72-49CA-465B-A022-741A6C17F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5FF72-1A3F-47F3-9AED-BE530FD82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7257E-59EF-4479-8C83-F39B326F7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D61E3-84EB-4B5D-A464-F6F2BD478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93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1BFC9-919E-4D9A-A43D-F0D8C74ED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B7769-01B5-4510-8D1F-2B4A720106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9462E6-784F-4C44-9637-21EA24BB3E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E869A1-E7A7-47EC-B0B5-F4FB81CED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60603D-B95D-416F-9A81-51E1CF0E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D669B-76F5-4825-B3CC-EC08E5F6A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0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F8E40-F243-491F-B15B-9FAD3B70B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378BC-A566-43D5-B4DB-43B86722B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BE70FB-4422-4201-A38E-5DA70F0EA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2BD2FE-963D-4F6B-916B-5E3F7C45D8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399F40-8215-483E-BCA7-ED4E946EC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9F2630-C15A-4CFE-B133-7157DADF0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0C6B5F-39E1-4934-9A1C-D2FF43596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39090E-9EAA-4D1F-9CE5-538FA8F21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046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0B99D-2250-4181-A36F-B3A095275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4DD004-0C0F-473C-97B1-264E64FE8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12FFEC-420B-44D6-B2CA-D0AA1B9D2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0BC830-E7AD-489F-98C3-6F625B6B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5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B092C2-0471-4368-A320-31415B90E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6C0DD-CAFD-4E69-8759-7E6EFAD4F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546BB5-797D-49C6-B834-D53CC4A13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728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131BE-C038-46BE-B15E-4B2B59CBC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F9715-A8E8-4E8B-838E-7B19D0598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5508B-4D90-4E18-AB1F-943F239B1E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50F-E189-4121-B229-41D4751C7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78E0A-54C8-4B24-94D5-54DFB6EAE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5061EA-BEDD-4435-88BD-A7A70AC24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24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2840E-B031-462D-89A8-C9C8EC51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5BFEA0-90C2-4D6D-83C7-8D8EDAE56E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0A45DA-CDD7-4375-855F-2A91FE01E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F98271-E808-40EB-B8B1-9482B7890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93E6B6-CFBA-42A8-BE12-122FA0FAF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1E528-9164-4A25-84F6-0988B3BAE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87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F2C9CC-6EF1-4F04-92D8-77E4F4E0E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19F54-35FA-4B2A-A2D6-88C796CBB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634B0-B9E7-48D2-9626-0E039650FF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900D4-0661-4D9B-AC58-3179B58F9AF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E1026-DABD-4864-9A07-9A277E243D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D7243-8D77-491B-9C94-D7F7231161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903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68507B-24C3-4ACF-8E74-505A962E5550}"/>
              </a:ext>
            </a:extLst>
          </p:cNvPr>
          <p:cNvSpPr txBox="1"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MDM Security: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Automation of User &amp; Role Creation</a:t>
            </a:r>
            <a:endParaRPr lang="en-US" sz="3600" b="1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23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Script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DCA615-BB45-4D75-9491-8F7FD7CA5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27" y="1655276"/>
            <a:ext cx="5219700" cy="26860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ED08AB-6C1C-4FF1-94AF-D0873F071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7692" y="1822348"/>
            <a:ext cx="521970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866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Default Master Schema will be assigned to the user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106324-C06C-48F5-B5FB-CFAE1BF3E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25" y="1822348"/>
            <a:ext cx="11347662" cy="22383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033EC2-0E82-44DB-9B93-A0B120A2A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9" y="4307115"/>
            <a:ext cx="12115800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443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Script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4232B9-4538-4BEC-AB53-C2F774895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852" y="1655276"/>
            <a:ext cx="9658350" cy="493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91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 Assign ORS and Role to a new user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4232B9-4538-4BEC-AB53-C2F774895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852" y="1655276"/>
            <a:ext cx="9658350" cy="493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927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 Delete User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447ADE-C547-4CD0-A80D-4D242AF17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13" y="1822348"/>
            <a:ext cx="524827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528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Assign Role To User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C8A1E8-9BCF-481A-848D-AD3C720CB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80" y="2072454"/>
            <a:ext cx="88392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10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Assign Role to User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973BE9-087E-46EB-B9CD-4CA4A0A0E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0626"/>
            <a:ext cx="12192000" cy="33842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B9C8A4-9C99-4F29-9097-A4FE8B497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3" y="4557206"/>
            <a:ext cx="12134850" cy="238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056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Assign Role To User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5B8F50-4213-430D-9A9A-2CC827525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186" y="2081998"/>
            <a:ext cx="6496050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391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D036F2C-0CF4-4B11-BD88-5FB7079A6D79}"/>
              </a:ext>
            </a:extLst>
          </p:cNvPr>
          <p:cNvSpPr txBox="1"/>
          <p:nvPr/>
        </p:nvSpPr>
        <p:spPr>
          <a:xfrm>
            <a:off x="3577553" y="1767997"/>
            <a:ext cx="5279011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</a:t>
            </a:r>
            <a:r>
              <a:rPr lang="en-US" sz="4000" b="1" u="sng" dirty="0"/>
              <a:t>AGENDA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MDM Automation Utility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MDM Automation Utility Path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Scripts &amp; Properties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CreateUser</a:t>
            </a:r>
            <a:r>
              <a:rPr lang="en-US" sz="2800" dirty="0"/>
              <a:t> &amp; Role </a:t>
            </a:r>
          </a:p>
        </p:txBody>
      </p:sp>
    </p:spTree>
    <p:extLst>
      <p:ext uri="{BB962C8B-B14F-4D97-AF65-F5344CB8AC3E}">
        <p14:creationId xmlns:p14="http://schemas.microsoft.com/office/powerpoint/2010/main" val="501415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Background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63AE5F-78F7-42DC-8346-E048D511C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13" y="1573996"/>
            <a:ext cx="10772775" cy="517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303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Automation.properties</a:t>
            </a:r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CB9707-8F77-4D32-A333-D9553EF1C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706" y="1608141"/>
            <a:ext cx="8982075" cy="524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2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Automation.properties</a:t>
            </a:r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E4C3AF-1851-49AE-8424-2D9EEBB3D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947" y="1655276"/>
            <a:ext cx="10201275" cy="518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041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Automation.properties</a:t>
            </a:r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9F167D-99F5-4EF4-83B4-C16572980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825" y="1655276"/>
            <a:ext cx="6267450" cy="512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657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Script Path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C74ED1-26CE-4DD2-A76A-45021B84D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74" y="1741068"/>
            <a:ext cx="5334000" cy="1171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953400-6A50-435E-B00D-B215DC0CB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519" y="3194634"/>
            <a:ext cx="5895975" cy="33813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FCF04F-18DE-4068-AF17-61DAA273C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7607" y="1741068"/>
            <a:ext cx="5162550" cy="1333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F7CF51-EE6B-4DE0-AA94-E462B3C1C5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1299" y="3298740"/>
            <a:ext cx="5600700" cy="347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828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Automation.properties</a:t>
            </a:r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2C43C-5C94-4618-BF7F-429C60106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22" y="1741068"/>
            <a:ext cx="5344851" cy="2324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6B0B51-9475-4C05-9A42-2E8A93FF4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0975" y="3070050"/>
            <a:ext cx="8201025" cy="3539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02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MDM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Automation: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72AE8-6AB2-49C4-9470-4FB403B93774}"/>
              </a:ext>
            </a:extLst>
          </p:cNvPr>
          <p:cNvSpPr txBox="1"/>
          <p:nvPr/>
        </p:nvSpPr>
        <p:spPr>
          <a:xfrm>
            <a:off x="4231573" y="81280"/>
            <a:ext cx="726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Script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9E032-71DB-4A51-A194-5443F1474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98" y="1639067"/>
            <a:ext cx="4352925" cy="51530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604EF0-5087-49FD-83A7-27CB0E501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8486" y="1649700"/>
            <a:ext cx="7410450" cy="1409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86265A-076E-4DE2-9701-6980C998E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406" y="3016399"/>
            <a:ext cx="7477125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401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7616</TotalTime>
  <Words>121</Words>
  <Application>Microsoft Office PowerPoint</Application>
  <PresentationFormat>Widescreen</PresentationFormat>
  <Paragraphs>52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Dash, Deepak K SBOBNG-PTIY/FGA</dc:creator>
  <cp:lastModifiedBy>Dash, Deepak K SBOBNG-PTIY/FGA</cp:lastModifiedBy>
  <cp:revision>59</cp:revision>
  <dcterms:created xsi:type="dcterms:W3CDTF">2022-10-20T12:41:46Z</dcterms:created>
  <dcterms:modified xsi:type="dcterms:W3CDTF">2023-02-22T03:34:08Z</dcterms:modified>
</cp:coreProperties>
</file>

<file path=docProps/thumbnail.jpeg>
</file>